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32" autoAdjust="0"/>
  </p:normalViewPr>
  <p:slideViewPr>
    <p:cSldViewPr>
      <p:cViewPr varScale="1">
        <p:scale>
          <a:sx n="77" d="100"/>
          <a:sy n="77" d="100"/>
        </p:scale>
        <p:origin x="-118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933547-81EB-41A2-A493-6F622B708BBF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E215B43-C154-4A52-8002-304A75BDE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572556" y="1245255"/>
            <a:ext cx="5648623" cy="1766708"/>
          </a:xfrm>
        </p:spPr>
        <p:txBody>
          <a:bodyPr/>
          <a:lstStyle/>
          <a:p>
            <a:r>
              <a:rPr lang="en-US" dirty="0" smtClean="0"/>
              <a:t>Learning Styles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2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Autofit/>
          </a:bodyPr>
          <a:lstStyle/>
          <a:p>
            <a:r>
              <a:rPr lang="en-US" sz="3000" dirty="0" smtClean="0"/>
              <a:t>Is Your Preference Accurate and Helpful?</a:t>
            </a:r>
            <a:br>
              <a:rPr lang="en-US" sz="3000" dirty="0" smtClean="0"/>
            </a:b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Questions to ask yourself:</a:t>
            </a:r>
          </a:p>
          <a:p>
            <a:pPr lvl="1"/>
            <a:r>
              <a:rPr lang="en-US" sz="2400" dirty="0" smtClean="0"/>
              <a:t>How important is discussion (A),  in your life?</a:t>
            </a:r>
          </a:p>
          <a:p>
            <a:pPr lvl="1"/>
            <a:r>
              <a:rPr lang="en-US" sz="2400" dirty="0" smtClean="0"/>
              <a:t>How important is graphic (V) in your life?</a:t>
            </a:r>
          </a:p>
          <a:p>
            <a:pPr lvl="1"/>
            <a:r>
              <a:rPr lang="en-US" sz="2400" dirty="0"/>
              <a:t>How important is </a:t>
            </a:r>
            <a:r>
              <a:rPr lang="en-US" sz="2400" dirty="0" smtClean="0"/>
              <a:t>word (R) </a:t>
            </a:r>
            <a:r>
              <a:rPr lang="en-US" sz="2400" dirty="0"/>
              <a:t>in your life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How important is </a:t>
            </a:r>
            <a:r>
              <a:rPr lang="en-US" sz="2400" dirty="0" smtClean="0"/>
              <a:t>practice/experience (K) </a:t>
            </a:r>
            <a:r>
              <a:rPr lang="en-US" sz="2400" dirty="0"/>
              <a:t>in your life?</a:t>
            </a:r>
          </a:p>
          <a:p>
            <a:pPr lvl="1"/>
            <a:r>
              <a:rPr lang="en-US" sz="2400" dirty="0" smtClean="0"/>
              <a:t>Do you consider yourself an aural, visual, kinesthetic, read/write person?</a:t>
            </a:r>
          </a:p>
          <a:p>
            <a:pPr lvl="1"/>
            <a:r>
              <a:rPr lang="en-US" sz="2400" dirty="0"/>
              <a:t>Are there aspects of your life where your </a:t>
            </a:r>
            <a:r>
              <a:rPr lang="en-US" sz="2400" b="1" dirty="0" smtClean="0"/>
              <a:t>V </a:t>
            </a:r>
            <a:r>
              <a:rPr lang="en-US" sz="2400" dirty="0" smtClean="0"/>
              <a:t>or </a:t>
            </a:r>
            <a:r>
              <a:rPr lang="en-US" sz="2400" b="1" dirty="0" smtClean="0"/>
              <a:t>A</a:t>
            </a:r>
            <a:r>
              <a:rPr lang="en-US" sz="2400" dirty="0" smtClean="0"/>
              <a:t> or </a:t>
            </a:r>
            <a:r>
              <a:rPr lang="en-US" sz="2400" b="1" dirty="0" smtClean="0"/>
              <a:t>R</a:t>
            </a:r>
            <a:r>
              <a:rPr lang="en-US" sz="2400" dirty="0" smtClean="0"/>
              <a:t> or  </a:t>
            </a:r>
            <a:r>
              <a:rPr lang="en-US" sz="2400" b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/>
              <a:t>preference is less important?</a:t>
            </a:r>
          </a:p>
          <a:p>
            <a:pPr lvl="1"/>
            <a:r>
              <a:rPr lang="en-US" sz="2400" dirty="0"/>
              <a:t>Are there aspects of your life where your </a:t>
            </a:r>
            <a:r>
              <a:rPr lang="en-US" sz="2400" b="1" dirty="0"/>
              <a:t>V</a:t>
            </a:r>
            <a:r>
              <a:rPr lang="en-US" sz="2400" dirty="0"/>
              <a:t> or </a:t>
            </a:r>
            <a:r>
              <a:rPr lang="en-US" sz="2400" b="1" dirty="0"/>
              <a:t>A</a:t>
            </a:r>
            <a:r>
              <a:rPr lang="en-US" sz="2400" dirty="0"/>
              <a:t> or </a:t>
            </a:r>
            <a:r>
              <a:rPr lang="en-US" sz="2400" b="1" dirty="0"/>
              <a:t>R</a:t>
            </a:r>
            <a:r>
              <a:rPr lang="en-US" sz="2400" dirty="0"/>
              <a:t> or  </a:t>
            </a:r>
            <a:r>
              <a:rPr lang="en-US" sz="2400" b="1" dirty="0"/>
              <a:t>K</a:t>
            </a:r>
            <a:r>
              <a:rPr lang="en-US" sz="2400" dirty="0"/>
              <a:t> </a:t>
            </a:r>
            <a:r>
              <a:rPr lang="en-US" sz="2400" dirty="0" smtClean="0"/>
              <a:t>preference </a:t>
            </a:r>
            <a:r>
              <a:rPr lang="en-US" sz="2400" dirty="0"/>
              <a:t>is really important?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28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9140000">
            <a:off x="297467" y="931313"/>
            <a:ext cx="5486400" cy="867444"/>
          </a:xfrm>
        </p:spPr>
        <p:txBody>
          <a:bodyPr/>
          <a:lstStyle/>
          <a:p>
            <a:r>
              <a:rPr lang="en-US" sz="3200" dirty="0" smtClean="0"/>
              <a:t>How Do I Learn Best?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 rot="19140000">
            <a:off x="1070844" y="1805306"/>
            <a:ext cx="6096545" cy="136255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VARK Learning Style Questionnaire</a:t>
            </a:r>
          </a:p>
          <a:p>
            <a:r>
              <a:rPr lang="en-US" sz="1600" i="1" dirty="0"/>
              <a:t>Copyright is held by Neil D. Fleming, </a:t>
            </a:r>
            <a:endParaRPr lang="en-US" sz="1600" i="1" dirty="0" smtClean="0"/>
          </a:p>
          <a:p>
            <a:r>
              <a:rPr lang="en-US" sz="1600" i="1" dirty="0" smtClean="0"/>
              <a:t>Christchurch</a:t>
            </a:r>
            <a:r>
              <a:rPr lang="en-US" sz="1600" i="1" dirty="0"/>
              <a:t>, </a:t>
            </a:r>
            <a:r>
              <a:rPr lang="en-US" sz="1600" i="1" dirty="0" smtClean="0"/>
              <a:t>New </a:t>
            </a:r>
            <a:r>
              <a:rPr lang="en-US" sz="1600" i="1" dirty="0"/>
              <a:t>Zealand.</a:t>
            </a:r>
            <a:endParaRPr lang="en-US" sz="1600" dirty="0"/>
          </a:p>
        </p:txBody>
      </p:sp>
      <p:pic>
        <p:nvPicPr>
          <p:cNvPr id="7" name="Picture Placeholder 6" descr="https://encrypted-tbn1.gstatic.com/images?q=tbn:ANd9GcQqLl9RnS5u04ylGKMarVSXxM-ZwAKD7h2uwiWD_K5A3-wrJ_zo"/>
          <p:cNvPicPr>
            <a:picLocks noGrp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3" r="20853"/>
          <a:stretch>
            <a:fillRect/>
          </a:stretch>
        </p:blipFill>
        <p:spPr bwMode="auto">
          <a:xfrm>
            <a:off x="6172200" y="2590800"/>
            <a:ext cx="2667000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2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 Guide to Learning Style - VARK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105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V</a:t>
            </a:r>
            <a:r>
              <a:rPr lang="en-US" sz="3200" dirty="0" smtClean="0"/>
              <a:t>isual</a:t>
            </a:r>
            <a:r>
              <a:rPr lang="en-US" sz="2400" dirty="0" smtClean="0"/>
              <a:t>  - </a:t>
            </a:r>
            <a:r>
              <a:rPr lang="en-US" sz="2400" dirty="0"/>
              <a:t>information in maps, </a:t>
            </a:r>
            <a:r>
              <a:rPr lang="en-US" sz="2400" dirty="0" smtClean="0"/>
              <a:t>diagrams</a:t>
            </a:r>
            <a:r>
              <a:rPr lang="en-US" sz="2400" dirty="0"/>
              <a:t>, charts, graphs, flow charts, </a:t>
            </a:r>
            <a:r>
              <a:rPr lang="en-US" sz="2400" dirty="0" smtClean="0"/>
              <a:t>etc. </a:t>
            </a:r>
            <a:r>
              <a:rPr lang="en-US" sz="2400" dirty="0"/>
              <a:t> </a:t>
            </a:r>
            <a:endParaRPr lang="en-US" sz="24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en-US" sz="3200" dirty="0" smtClean="0"/>
              <a:t>ural </a:t>
            </a:r>
            <a:r>
              <a:rPr lang="en-US" sz="2400" dirty="0" smtClean="0"/>
              <a:t>-</a:t>
            </a:r>
            <a:r>
              <a:rPr lang="en-US" sz="2400" dirty="0"/>
              <a:t> information that is </a:t>
            </a:r>
            <a:r>
              <a:rPr lang="en-US" sz="2400" i="1" dirty="0"/>
              <a:t>"heard or spoken.</a:t>
            </a:r>
            <a:r>
              <a:rPr lang="en-US" sz="2400" dirty="0"/>
              <a:t>" </a:t>
            </a:r>
            <a:endParaRPr lang="en-US" sz="24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R</a:t>
            </a:r>
            <a:r>
              <a:rPr lang="en-US" sz="3200" dirty="0" smtClean="0"/>
              <a:t>ead/Write</a:t>
            </a:r>
            <a:r>
              <a:rPr lang="en-US" sz="2400" dirty="0" smtClean="0"/>
              <a:t> - </a:t>
            </a:r>
            <a:r>
              <a:rPr lang="en-US" sz="2400" dirty="0"/>
              <a:t>information displayed as words.</a:t>
            </a:r>
            <a:endParaRPr lang="en-US" sz="24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K</a:t>
            </a:r>
            <a:r>
              <a:rPr lang="en-US" sz="3200" dirty="0" smtClean="0"/>
              <a:t>inesthetic</a:t>
            </a:r>
            <a:r>
              <a:rPr lang="en-US" sz="2400" dirty="0" smtClean="0"/>
              <a:t> - use </a:t>
            </a:r>
            <a:r>
              <a:rPr lang="en-US" sz="2400" dirty="0"/>
              <a:t>of experience and practice (simulated or real</a:t>
            </a:r>
            <a:r>
              <a:rPr lang="en-US" sz="2400" dirty="0" smtClean="0"/>
              <a:t>).</a:t>
            </a:r>
          </a:p>
          <a:p>
            <a:endParaRPr lang="en-US" sz="2400" dirty="0"/>
          </a:p>
          <a:p>
            <a:r>
              <a:rPr lang="en-US" sz="2400" dirty="0" smtClean="0"/>
              <a:t>Multimodality (MM) – a mixture of two or more preferences.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56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4142318" y="0"/>
            <a:ext cx="4876800" cy="6872464"/>
            <a:chOff x="4380443" y="274108"/>
            <a:chExt cx="4876800" cy="6598356"/>
          </a:xfrm>
        </p:grpSpPr>
        <p:pic>
          <p:nvPicPr>
            <p:cNvPr id="1046" name="Picture 7" descr="visual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443" y="274108"/>
              <a:ext cx="4876800" cy="213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5" name="Picture 6" descr="visua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7768" y="2376664"/>
              <a:ext cx="1962150" cy="400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5" descr="visua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0718" y="2772833"/>
              <a:ext cx="476250" cy="123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3" name="Picture 4" descr="visua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3135" y="2896658"/>
              <a:ext cx="3333750" cy="1527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3" descr="visua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1885" y="4390496"/>
              <a:ext cx="476250" cy="238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1" name="Picture 2" descr="visual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8935" y="4628621"/>
              <a:ext cx="196215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" descr="visual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7004" y="5192714"/>
              <a:ext cx="3810000" cy="1679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0" y="3381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0" y="3629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7"/>
          <p:cNvSpPr>
            <a:spLocks noChangeArrowheads="1"/>
          </p:cNvSpPr>
          <p:nvPr/>
        </p:nvSpPr>
        <p:spPr bwMode="auto">
          <a:xfrm>
            <a:off x="0" y="542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8"/>
          <p:cNvSpPr>
            <a:spLocks noChangeArrowheads="1"/>
          </p:cNvSpPr>
          <p:nvPr/>
        </p:nvSpPr>
        <p:spPr bwMode="auto">
          <a:xfrm>
            <a:off x="0" y="5905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0" y="648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495E7C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0"/>
          <p:cNvSpPr>
            <a:spLocks noChangeArrowheads="1"/>
          </p:cNvSpPr>
          <p:nvPr/>
        </p:nvSpPr>
        <p:spPr bwMode="auto">
          <a:xfrm>
            <a:off x="0" y="83439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" y="87868"/>
            <a:ext cx="350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/>
              <a:t>Visual Study Strategies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1168" y="2088713"/>
            <a:ext cx="42153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You want the whole picture so </a:t>
            </a:r>
            <a:endParaRPr lang="en-US" i="1" dirty="0" smtClean="0"/>
          </a:p>
          <a:p>
            <a:r>
              <a:rPr lang="en-US" i="1" dirty="0" smtClean="0"/>
              <a:t>you </a:t>
            </a:r>
            <a:r>
              <a:rPr lang="en-US" i="1" dirty="0"/>
              <a:t>are probably holistic rather </a:t>
            </a:r>
            <a:endParaRPr lang="en-US" i="1" dirty="0" smtClean="0"/>
          </a:p>
          <a:p>
            <a:r>
              <a:rPr lang="en-US" i="1" dirty="0" smtClean="0"/>
              <a:t>than </a:t>
            </a:r>
            <a:r>
              <a:rPr lang="en-US" i="1" dirty="0"/>
              <a:t>reductionist in your </a:t>
            </a:r>
            <a:endParaRPr lang="en-US" i="1" dirty="0" smtClean="0"/>
          </a:p>
          <a:p>
            <a:r>
              <a:rPr lang="en-US" i="1" dirty="0" smtClean="0"/>
              <a:t>approach</a:t>
            </a:r>
            <a:r>
              <a:rPr lang="en-US" i="1" dirty="0"/>
              <a:t>. </a:t>
            </a:r>
            <a:r>
              <a:rPr lang="en-US" i="1" dirty="0" smtClean="0"/>
              <a:t>You </a:t>
            </a:r>
            <a:r>
              <a:rPr lang="en-US" i="1" dirty="0"/>
              <a:t>are often </a:t>
            </a:r>
            <a:r>
              <a:rPr lang="en-US" i="1" dirty="0" smtClean="0"/>
              <a:t>swayed</a:t>
            </a:r>
          </a:p>
          <a:p>
            <a:r>
              <a:rPr lang="en-US" i="1" dirty="0" smtClean="0"/>
              <a:t> </a:t>
            </a:r>
            <a:r>
              <a:rPr lang="en-US" i="1" dirty="0"/>
              <a:t>by the way something looks. </a:t>
            </a:r>
            <a:endParaRPr lang="en-US" i="1" dirty="0" smtClean="0"/>
          </a:p>
          <a:p>
            <a:r>
              <a:rPr lang="en-US" i="1" dirty="0" smtClean="0"/>
              <a:t>You </a:t>
            </a:r>
            <a:r>
              <a:rPr lang="en-US" i="1" dirty="0"/>
              <a:t>are interested in color and </a:t>
            </a:r>
            <a:endParaRPr lang="en-US" i="1" dirty="0" smtClean="0"/>
          </a:p>
          <a:p>
            <a:r>
              <a:rPr lang="en-US" i="1" dirty="0" smtClean="0"/>
              <a:t>layout </a:t>
            </a:r>
            <a:r>
              <a:rPr lang="en-US" i="1" dirty="0"/>
              <a:t>and design </a:t>
            </a:r>
            <a:r>
              <a:rPr lang="en-US" i="1" dirty="0" smtClean="0"/>
              <a:t>and </a:t>
            </a:r>
            <a:r>
              <a:rPr lang="en-US" i="1" dirty="0"/>
              <a:t>you know </a:t>
            </a:r>
            <a:endParaRPr lang="en-US" i="1" dirty="0" smtClean="0"/>
          </a:p>
          <a:p>
            <a:r>
              <a:rPr lang="en-US" i="1" dirty="0" smtClean="0"/>
              <a:t>where </a:t>
            </a:r>
            <a:r>
              <a:rPr lang="en-US" i="1" dirty="0"/>
              <a:t>you are in your environment.  </a:t>
            </a:r>
            <a:endParaRPr lang="en-US" i="1" dirty="0" smtClean="0"/>
          </a:p>
          <a:p>
            <a:r>
              <a:rPr lang="en-US" i="1" dirty="0" smtClean="0"/>
              <a:t>You </a:t>
            </a:r>
            <a:r>
              <a:rPr lang="en-US" i="1" dirty="0"/>
              <a:t>are probably going to draw something.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848600" cy="655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34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610600" cy="670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14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534399" cy="6781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838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Understanding the Results</a:t>
            </a:r>
            <a:br>
              <a:rPr lang="en-US" sz="3200" dirty="0" smtClean="0"/>
            </a:br>
            <a:r>
              <a:rPr lang="en-US" sz="3200" dirty="0" smtClean="0"/>
              <a:t>These Cautions are Important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953000"/>
          </a:xfrm>
          <a:effectLst>
            <a:glow rad="63500">
              <a:schemeClr val="accent2"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Your VARK scores indicate a learner’s preferences for the ways he/she takes in and expresses their learning. They may not indicate how you study, train, or work with others!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</a:rPr>
              <a:t>Preferences </a:t>
            </a:r>
            <a:r>
              <a:rPr lang="en-US" sz="2800" b="1" dirty="0">
                <a:solidFill>
                  <a:srgbClr val="FF0000"/>
                </a:solidFill>
              </a:rPr>
              <a:t>are not the same as strengths.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If </a:t>
            </a:r>
            <a:r>
              <a:rPr lang="en-US" sz="2400" b="1" dirty="0"/>
              <a:t>you have completed the questionnaire with empathy you will have indicated the preferences of others - not your own learning preferences. Go back and do it for yourself.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 smtClean="0"/>
              <a:t>Preferences </a:t>
            </a:r>
            <a:r>
              <a:rPr lang="en-US" sz="2400" b="1" dirty="0"/>
              <a:t>may be masked by life and work experiences.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8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763000" cy="990600"/>
          </a:xfrm>
        </p:spPr>
        <p:txBody>
          <a:bodyPr/>
          <a:lstStyle/>
          <a:p>
            <a:r>
              <a:rPr lang="en-US" dirty="0" smtClean="0"/>
              <a:t>Preferences, Strengths, Skills, and Abilities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774393"/>
              </p:ext>
            </p:extLst>
          </p:nvPr>
        </p:nvGraphicFramePr>
        <p:xfrm>
          <a:off x="609600" y="838200"/>
          <a:ext cx="8305800" cy="420162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266986"/>
                <a:gridCol w="1793047"/>
                <a:gridCol w="2852570"/>
                <a:gridCol w="2393197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                     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  Strengths</a:t>
                      </a:r>
                      <a:r>
                        <a:rPr lang="en-US" sz="2000" dirty="0">
                          <a:effectLst/>
                        </a:rPr>
                        <a:t>, Skills, and Abilities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98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am good at it.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am not good at it.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66911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E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Like it.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Go to it!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Continue with your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</a:t>
                      </a:r>
                      <a:r>
                        <a:rPr lang="en-US" sz="1600" dirty="0" smtClean="0">
                          <a:effectLst/>
                        </a:rPr>
                        <a:t> present </a:t>
                      </a:r>
                      <a:r>
                        <a:rPr lang="en-US" sz="1600" dirty="0">
                          <a:effectLst/>
                        </a:rPr>
                        <a:t>strategies.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Enhance them.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Develop it.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Practice it.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Use it.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Try it. 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14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I don’t like it.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Leave it till later.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Motivation will void it.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Discard it.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Don’t go there!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Use your other strengths.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10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</TotalTime>
  <Words>392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Learning Styles</vt:lpstr>
      <vt:lpstr>How Do I Learn Best?</vt:lpstr>
      <vt:lpstr>A Guide to Learning Style - VARK</vt:lpstr>
      <vt:lpstr>PowerPoint Presentation</vt:lpstr>
      <vt:lpstr>PowerPoint Presentation</vt:lpstr>
      <vt:lpstr>PowerPoint Presentation</vt:lpstr>
      <vt:lpstr>PowerPoint Presentation</vt:lpstr>
      <vt:lpstr>Understanding the Results These Cautions are Important</vt:lpstr>
      <vt:lpstr>Preferences, Strengths, Skills, and Abilities</vt:lpstr>
      <vt:lpstr>Is Your Preference Accurate and Helpful?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Stlyes</dc:title>
  <dc:creator>Karen Clayton</dc:creator>
  <cp:lastModifiedBy>Stephen Jones</cp:lastModifiedBy>
  <cp:revision>34</cp:revision>
  <dcterms:created xsi:type="dcterms:W3CDTF">2013-08-28T13:10:23Z</dcterms:created>
  <dcterms:modified xsi:type="dcterms:W3CDTF">2015-09-08T18:06:45Z</dcterms:modified>
</cp:coreProperties>
</file>